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0" r:id="rId6"/>
    <p:sldId id="259" r:id="rId7"/>
    <p:sldId id="257" r:id="rId8"/>
    <p:sldId id="258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49381" y="3629890"/>
            <a:ext cx="863138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 smtClean="0"/>
              <a:t>Rouwarrangement</a:t>
            </a:r>
          </a:p>
          <a:p>
            <a:r>
              <a:rPr lang="nl-NL" sz="7200" dirty="0" smtClean="0"/>
              <a:t>In druppelvorm</a:t>
            </a:r>
          </a:p>
          <a:p>
            <a:r>
              <a:rPr lang="nl-NL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Integrale opdracht</a:t>
            </a:r>
          </a:p>
          <a:p>
            <a:r>
              <a:rPr lang="nl-NL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Rouwbloemwerk naar wens van de klant</a:t>
            </a:r>
            <a:endParaRPr lang="nl-NL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8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39" y="2771207"/>
            <a:ext cx="5990078" cy="39784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1109" y="130627"/>
            <a:ext cx="6345098" cy="3566161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818811" y="4415246"/>
            <a:ext cx="3497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Rouwarrangement in druppelvorm met ronde materialen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4542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4435" y="2965269"/>
            <a:ext cx="6445645" cy="3892731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655" y="222068"/>
            <a:ext cx="7152672" cy="3840481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31520" y="4689566"/>
            <a:ext cx="3683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Compact gestoken klassiek rouwarrangementen in druppelvorm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9914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280360" y="3508762"/>
            <a:ext cx="3560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Rouw arrangement in </a:t>
            </a:r>
          </a:p>
          <a:p>
            <a:r>
              <a:rPr lang="nl-NL" dirty="0"/>
              <a:t>d</a:t>
            </a:r>
            <a:r>
              <a:rPr lang="nl-NL" dirty="0" smtClean="0"/>
              <a:t>ruppelvorm met ronde en langwerpige materialen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7494" y="1192590"/>
            <a:ext cx="3643746" cy="188421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6029" y="3311940"/>
            <a:ext cx="3519054" cy="178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7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983" y="3755426"/>
            <a:ext cx="2857500" cy="28575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2882">
            <a:off x="6242958" y="897926"/>
            <a:ext cx="5715000" cy="57150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" y="1319349"/>
            <a:ext cx="3810000" cy="262563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901440" y="418011"/>
            <a:ext cx="6170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Luchtig en open gestoken rouwarrangementen in ovale vorm. </a:t>
            </a:r>
          </a:p>
          <a:p>
            <a:r>
              <a:rPr lang="nl-NL" dirty="0" smtClean="0"/>
              <a:t>Materialen hebben langwerpige en luchtige vormen. </a:t>
            </a:r>
          </a:p>
          <a:p>
            <a:r>
              <a:rPr lang="nl-NL" dirty="0" smtClean="0"/>
              <a:t>Ronde vormen zijn dieper verwerkt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1596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760" y="1770018"/>
            <a:ext cx="7133818" cy="4993309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812" y="396894"/>
            <a:ext cx="3657600" cy="274624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382486" y="3343342"/>
            <a:ext cx="3657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Los en luchtig gestoken modern rouwarrangement In ovaal- en druppelvorm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36166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945E0693FBE24DBCFA6AB157F5DB69" ma:contentTypeVersion="0" ma:contentTypeDescription="Een nieuw document maken." ma:contentTypeScope="" ma:versionID="7d5ac17941ea94bac51f8a865536c96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20cba985467d5a8bd85854e482c5aa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CB6909-2B10-439E-8209-A10D4DEA1D5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FA4E2E2-C766-4A28-9259-B793C7EDD6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E2A285-0FDE-42DA-95D4-F2E19ADE06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</TotalTime>
  <Words>63</Words>
  <Application>Microsoft Office PowerPoint</Application>
  <PresentationFormat>Breedbeeld</PresentationFormat>
  <Paragraphs>12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Betty Rijnberg</cp:lastModifiedBy>
  <cp:revision>10</cp:revision>
  <dcterms:created xsi:type="dcterms:W3CDTF">2017-07-30T11:34:02Z</dcterms:created>
  <dcterms:modified xsi:type="dcterms:W3CDTF">2017-09-18T14:07:13Z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0x01010009945E0693FBE24DBCFA6AB157F5DB69</vt:lpwstr>
  </property>
</Properties>
</file>